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6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5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dJgkLERIHo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arduinocafe/4133" TargetMode="External"/><Relationship Id="rId2" Type="http://schemas.openxmlformats.org/officeDocument/2006/relationships/hyperlink" Target="https://youtu.be/KigWPYIc69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1420000">
            <a:off x="591503" y="670504"/>
            <a:ext cx="10055091" cy="2766528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휴대폰으로 기숙사 </a:t>
            </a:r>
            <a:r>
              <a:rPr lang="ko-KR" alt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잠금장치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김동해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서경호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이주협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이호현</a:t>
            </a:r>
          </a:p>
        </p:txBody>
      </p:sp>
      <p:sp>
        <p:nvSpPr>
          <p:cNvPr id="4" name="타원 3"/>
          <p:cNvSpPr/>
          <p:nvPr/>
        </p:nvSpPr>
        <p:spPr>
          <a:xfrm>
            <a:off x="4009292" y="4906108"/>
            <a:ext cx="949570" cy="10199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930162" y="5046785"/>
            <a:ext cx="1055076" cy="7825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기획 의도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만드는 과정 소개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결과물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만들면서 참고한 논문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4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계획 의도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556953" y="2063396"/>
            <a:ext cx="10698479" cy="3311189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방에 들어가기 위해서는 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키가 필요함</a:t>
            </a:r>
            <a:endParaRPr lang="en-US" altLang="ko-KR" sz="28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계속 들고 다니기 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귀찮음</a:t>
            </a:r>
            <a:endParaRPr lang="en-US" altLang="ko-KR" sz="28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키를 방 안에 두고 온다면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행정실까지 찾아가서 도움을 요청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해야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번거로움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우리가 항상 가지고 다니는 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스마트폰을 활용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</a:t>
            </a:r>
            <a:r>
              <a:rPr lang="ko-KR" altLang="en-US" sz="2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문을 열면 좋지 않을까 생각</a:t>
            </a:r>
          </a:p>
        </p:txBody>
      </p:sp>
    </p:spTree>
    <p:extLst>
      <p:ext uri="{BB962C8B-B14F-4D97-AF65-F5344CB8AC3E}">
        <p14:creationId xmlns:p14="http://schemas.microsoft.com/office/powerpoint/2010/main" val="26483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626" y="249573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만드는 과정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534153" y="1379435"/>
            <a:ext cx="10755517" cy="248761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만드는 데 사용한 부품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5v </a:t>
            </a:r>
            <a:r>
              <a:rPr lang="ko-KR" altLang="en-US" sz="36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서브모터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 </a:t>
            </a:r>
            <a:r>
              <a:rPr lang="en-US" altLang="ko-KR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HC-06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    </a:t>
            </a:r>
            <a:r>
              <a:rPr lang="en-US" altLang="ko-KR" sz="3600" dirty="0" smtClean="0">
                <a:solidFill>
                  <a:srgbClr val="E5E5E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--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</a:t>
            </a:r>
            <a:r>
              <a:rPr lang="en-US" altLang="ko-KR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나무막대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지우개</a:t>
            </a:r>
            <a:endParaRPr lang="en-US" altLang="ko-KR" sz="36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만드는 데 사용한 프로그램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Arduino,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인벤터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697835B-260D-4199-8938-6D33CC3DB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141" y="28438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83626" y="3753103"/>
            <a:ext cx="10690826" cy="2487613"/>
            <a:chOff x="683626" y="3753103"/>
            <a:chExt cx="10690826" cy="2487613"/>
          </a:xfrm>
        </p:grpSpPr>
        <p:pic>
          <p:nvPicPr>
            <p:cNvPr id="2049" name="_x210767040" descr="EMB00002378715c">
              <a:extLst>
                <a:ext uri="{FF2B5EF4-FFF2-40B4-BE49-F238E27FC236}">
                  <a16:creationId xmlns:a16="http://schemas.microsoft.com/office/drawing/2014/main" id="{D9D042B7-3A35-4C24-97DE-EA9E23734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626" y="3753103"/>
              <a:ext cx="5400675" cy="248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1B1DC5-A903-4C06-9A05-C120DA2A72C1}"/>
                </a:ext>
              </a:extLst>
            </p:cNvPr>
            <p:cNvSpPr txBox="1"/>
            <p:nvPr/>
          </p:nvSpPr>
          <p:spPr>
            <a:xfrm>
              <a:off x="6246976" y="3998834"/>
              <a:ext cx="5127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김동해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발표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제작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서경호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리플릿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작성 및 발표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이주협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유튜브 영상 제작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이호현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보고서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363" y="383717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만드는 과정 소개</a:t>
            </a:r>
            <a:endParaRPr lang="ko-KR" altLang="en-US" sz="6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B18868F-0EA7-48A5-BAD4-2AA3C01C5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48" y="138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0762240" descr="EMB000023787156">
            <a:extLst>
              <a:ext uri="{FF2B5EF4-FFF2-40B4-BE49-F238E27FC236}">
                <a16:creationId xmlns:a16="http://schemas.microsoft.com/office/drawing/2014/main" id="{E405D23C-ACF2-49FD-A935-20FA1FF7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56" y="1811763"/>
            <a:ext cx="3414233" cy="31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C59851D-A4CE-41C1-8FE3-61FE84494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580" y="1380565"/>
            <a:ext cx="13356000" cy="49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10764640" descr="EMB000023787159">
            <a:extLst>
              <a:ext uri="{FF2B5EF4-FFF2-40B4-BE49-F238E27FC236}">
                <a16:creationId xmlns:a16="http://schemas.microsoft.com/office/drawing/2014/main" id="{706B313A-8BD2-4A90-9544-F0431265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248" y="1811763"/>
            <a:ext cx="3752897" cy="312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CC721-2233-44C5-87B1-DB477535A872}"/>
              </a:ext>
            </a:extLst>
          </p:cNvPr>
          <p:cNvSpPr txBox="1"/>
          <p:nvPr/>
        </p:nvSpPr>
        <p:spPr>
          <a:xfrm>
            <a:off x="6552434" y="5075590"/>
            <a:ext cx="401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</a:rPr>
              <a:t>▲  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기획안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C92D1-7EB0-4F3B-B525-D441AD7452C6}"/>
              </a:ext>
            </a:extLst>
          </p:cNvPr>
          <p:cNvSpPr txBox="1"/>
          <p:nvPr/>
        </p:nvSpPr>
        <p:spPr>
          <a:xfrm>
            <a:off x="856580" y="5075590"/>
            <a:ext cx="39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70C0"/>
                </a:solidFill>
              </a:rPr>
              <a:t>▲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도어락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버튼 누르는 원리</a:t>
            </a:r>
          </a:p>
        </p:txBody>
      </p:sp>
    </p:spTree>
    <p:extLst>
      <p:ext uri="{BB962C8B-B14F-4D97-AF65-F5344CB8AC3E}">
        <p14:creationId xmlns:p14="http://schemas.microsoft.com/office/powerpoint/2010/main" val="36153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만드는 과정 소개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93253" y="1837765"/>
            <a:ext cx="4068948" cy="331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2982" y="2000816"/>
            <a:ext cx="460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</a:rPr>
              <a:t>◀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기획안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0923" y="2687087"/>
            <a:ext cx="435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지우개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버튼을 누름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4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1" y="19085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결과물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579CFA9-BC35-4845-9CEC-116713E4EE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5103" y="1406707"/>
            <a:ext cx="3797053" cy="418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386-AA8C-4BD8-91B4-B93CABFF1C3A}"/>
              </a:ext>
            </a:extLst>
          </p:cNvPr>
          <p:cNvSpPr txBox="1"/>
          <p:nvPr/>
        </p:nvSpPr>
        <p:spPr>
          <a:xfrm>
            <a:off x="888921" y="5659349"/>
            <a:ext cx="368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</a:rPr>
              <a:t>▲ </a:t>
            </a:r>
            <a:r>
              <a:rPr lang="en-US" altLang="ko-KR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87893-4079-4FF1-8AC2-712A54371DDA}"/>
              </a:ext>
            </a:extLst>
          </p:cNvPr>
          <p:cNvSpPr txBox="1"/>
          <p:nvPr/>
        </p:nvSpPr>
        <p:spPr>
          <a:xfrm>
            <a:off x="7022672" y="5659349"/>
            <a:ext cx="368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</a:rPr>
              <a:t>▲ </a:t>
            </a:r>
            <a:r>
              <a:rPr lang="ko-KR" altLang="en-US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</a:t>
            </a:r>
            <a:r>
              <a:rPr lang="ko-KR" altLang="en-US" sz="2400" dirty="0" err="1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인벤터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242365" y="1097107"/>
            <a:ext cx="7729864" cy="4500309"/>
            <a:chOff x="4242365" y="1097107"/>
            <a:chExt cx="7729864" cy="45003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2365" y="1223487"/>
              <a:ext cx="4623528" cy="437392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3757" y="1097107"/>
              <a:ext cx="5008472" cy="4389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50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결과물</a:t>
            </a:r>
            <a:endParaRPr lang="ko-KR" altLang="en-US" sz="6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A03D17-98D3-4E05-8D13-5B343503E3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5400000">
            <a:off x="-74169" y="2392447"/>
            <a:ext cx="4437452" cy="3328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0F628-9999-46FE-A8EF-74DD13FBF813}"/>
              </a:ext>
            </a:extLst>
          </p:cNvPr>
          <p:cNvSpPr txBox="1"/>
          <p:nvPr/>
        </p:nvSpPr>
        <p:spPr>
          <a:xfrm>
            <a:off x="4135772" y="2097248"/>
            <a:ext cx="657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://youtu.be/RdJgkLERIHo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1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만들면서 참고한 논문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https://youtu.be/KigWPYIc69o</a:t>
            </a:r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눌러주는 로봇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스위치봇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</a:t>
            </a:r>
            <a:r>
              <a:rPr lang="en-US" altLang="ko-KR" sz="2400" u="sng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cafe.naver.com/arduinocafe/4133</a:t>
            </a:r>
            <a:r>
              <a:rPr lang="en-US" altLang="ko-KR" sz="2400" u="sng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u="sng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블루투스 연결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3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128</TotalTime>
  <Words>175</Words>
  <Application>Microsoft Office PowerPoint</Application>
  <PresentationFormat>와이드스크린</PresentationFormat>
  <Paragraphs>34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배달의민족 주아</vt:lpstr>
      <vt:lpstr>Arial</vt:lpstr>
      <vt:lpstr>Impact</vt:lpstr>
      <vt:lpstr>주요 이벤트</vt:lpstr>
      <vt:lpstr>휴대폰으로 기숙사 잠금장치 해제</vt:lpstr>
      <vt:lpstr>목차 소개</vt:lpstr>
      <vt:lpstr>제품 계획 의도</vt:lpstr>
      <vt:lpstr>제품 만드는 과정 소개</vt:lpstr>
      <vt:lpstr>제품 만드는 과정 소개</vt:lpstr>
      <vt:lpstr>제품 만드는 과정 소개</vt:lpstr>
      <vt:lpstr>제품의 결과물</vt:lpstr>
      <vt:lpstr>제품의 결과물</vt:lpstr>
      <vt:lpstr>만들면서 참고한 논문, 자료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컴퓨터공학과429</dc:creator>
  <cp:lastModifiedBy>user</cp:lastModifiedBy>
  <cp:revision>14</cp:revision>
  <dcterms:created xsi:type="dcterms:W3CDTF">2019-11-27T02:59:03Z</dcterms:created>
  <dcterms:modified xsi:type="dcterms:W3CDTF">2019-12-08T12:05:18Z</dcterms:modified>
</cp:coreProperties>
</file>